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56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画像挿入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時空間経路図の画像を挿入する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52331DD-EC74-7FCD-4475-68E781392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410" y="1745616"/>
            <a:ext cx="6413179" cy="40673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24571E2-4E54-678B-E278-71EC04F4A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483" y="2642046"/>
            <a:ext cx="2865148" cy="32807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ワイド画面</PresentationFormat>
  <Paragraphs>20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0" baseType="lpstr"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Shizuku Otsuka</cp:lastModifiedBy>
  <cp:revision>2</cp:revision>
  <dcterms:created xsi:type="dcterms:W3CDTF">2025-05-06T19:47:56Z</dcterms:created>
  <dcterms:modified xsi:type="dcterms:W3CDTF">2025-05-06T19:48:53Z</dcterms:modified>
</cp:coreProperties>
</file>